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44bf49b2af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44bf49b2af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44bf49b2af_4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44bf49b2af_4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44bf49b2af_4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44bf49b2af_4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44bf49b2af_4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44bf49b2af_4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44bf49b2af_4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44bf49b2af_4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44bf49b2af_4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44bf49b2af_4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44bf49b2af_4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44bf49b2af_4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44bf49b2af_4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44bf49b2af_4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44bf49b2af_4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44bf49b2af_4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44bf49b2af_4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44bf49b2af_4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44bf49b2af_4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44bf49b2af_4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44bf49b2af_4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44bf49b2af_4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44bf49b2af_4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44bf49b2af_4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44bf49b2af_4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44bf49b2af_4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44bf49b2af_4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44bf49b2af_4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slide" Target="/ppt/slides/slide3.xml"/><Relationship Id="rId5" Type="http://schemas.openxmlformats.org/officeDocument/2006/relationships/slide" Target="/ppt/slides/slide10.xml"/><Relationship Id="rId6" Type="http://schemas.openxmlformats.org/officeDocument/2006/relationships/slide" Target="/ppt/slides/slide11.xml"/><Relationship Id="rId7" Type="http://schemas.openxmlformats.org/officeDocument/2006/relationships/slide" Target="/ppt/slides/slide12.xml"/><Relationship Id="rId8" Type="http://schemas.openxmlformats.org/officeDocument/2006/relationships/slide" Target="/ppt/slides/slide7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Relationship Id="rId4" Type="http://schemas.openxmlformats.org/officeDocument/2006/relationships/slide" Target="/ppt/slides/slide1.xml"/><Relationship Id="rId5" Type="http://schemas.openxmlformats.org/officeDocument/2006/relationships/slide" Target="/ppt/slides/slide8.xml"/><Relationship Id="rId6" Type="http://schemas.openxmlformats.org/officeDocument/2006/relationships/slide" Target="/ppt/slides/slide11.xml"/><Relationship Id="rId7" Type="http://schemas.openxmlformats.org/officeDocument/2006/relationships/slide" Target="/ppt/slides/slide1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Relationship Id="rId4" Type="http://schemas.openxmlformats.org/officeDocument/2006/relationships/slide" Target="/ppt/slides/slide1.xml"/><Relationship Id="rId5" Type="http://schemas.openxmlformats.org/officeDocument/2006/relationships/slide" Target="/ppt/slides/slide10.xml"/><Relationship Id="rId6" Type="http://schemas.openxmlformats.org/officeDocument/2006/relationships/slide" Target="/ppt/slides/slide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Relationship Id="rId4" Type="http://schemas.openxmlformats.org/officeDocument/2006/relationships/slide" Target="/ppt/slides/slide13.xml"/><Relationship Id="rId5" Type="http://schemas.openxmlformats.org/officeDocument/2006/relationships/slide" Target="/ppt/slides/slide1.xml"/><Relationship Id="rId6" Type="http://schemas.openxmlformats.org/officeDocument/2006/relationships/slide" Target="/ppt/slides/slide1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Relationship Id="rId4" Type="http://schemas.openxmlformats.org/officeDocument/2006/relationships/slide" Target="/ppt/slides/slide14.xml"/><Relationship Id="rId5" Type="http://schemas.openxmlformats.org/officeDocument/2006/relationships/slide" Target="/ppt/slides/slide15.xml"/><Relationship Id="rId6" Type="http://schemas.openxmlformats.org/officeDocument/2006/relationships/slide" Target="/ppt/slides/slide1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Relationship Id="rId4" Type="http://schemas.openxmlformats.org/officeDocument/2006/relationships/slide" Target="/ppt/slides/slide13.xml"/><Relationship Id="rId5" Type="http://schemas.openxmlformats.org/officeDocument/2006/relationships/slide" Target="/ppt/slides/slide1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png"/><Relationship Id="rId4" Type="http://schemas.openxmlformats.org/officeDocument/2006/relationships/slide" Target="/ppt/slides/slide13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png"/><Relationship Id="rId4" Type="http://schemas.openxmlformats.org/officeDocument/2006/relationships/slide" Target="/ppt/slides/slide5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Relationship Id="rId4" Type="http://schemas.openxmlformats.org/officeDocument/2006/relationships/slide" Target="/ppt/slides/slide1.xml"/><Relationship Id="rId5" Type="http://schemas.openxmlformats.org/officeDocument/2006/relationships/slide" Target="/ppt/slides/slide12.xml"/></Relationships>
</file>

<file path=ppt/slides/_rels/slide4.xml.rels><?xml version="1.0" encoding="UTF-8" standalone="yes"?><Relationships xmlns="http://schemas.openxmlformats.org/package/2006/relationships"><Relationship Id="rId11" Type="http://schemas.openxmlformats.org/officeDocument/2006/relationships/slide" Target="/ppt/slides/slide1.xml"/><Relationship Id="rId10" Type="http://schemas.openxmlformats.org/officeDocument/2006/relationships/slide" Target="/ppt/slides/slide6.xml"/><Relationship Id="rId13" Type="http://schemas.openxmlformats.org/officeDocument/2006/relationships/slide" Target="/ppt/slides/slide12.xml"/><Relationship Id="rId12" Type="http://schemas.openxmlformats.org/officeDocument/2006/relationships/slide" Target="/ppt/slides/slide12.xml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slide" Target="/ppt/slides/slide1.xml"/><Relationship Id="rId4" Type="http://schemas.openxmlformats.org/officeDocument/2006/relationships/slide" Target="/ppt/slides/slide9.xml"/><Relationship Id="rId9" Type="http://schemas.openxmlformats.org/officeDocument/2006/relationships/slide" Target="/ppt/slides/slide8.xml"/><Relationship Id="rId5" Type="http://schemas.openxmlformats.org/officeDocument/2006/relationships/image" Target="../media/image5.png"/><Relationship Id="rId6" Type="http://schemas.openxmlformats.org/officeDocument/2006/relationships/slide" Target="/ppt/slides/slide2.xml"/><Relationship Id="rId7" Type="http://schemas.openxmlformats.org/officeDocument/2006/relationships/slide" Target="/ppt/slides/slide2.xml"/><Relationship Id="rId8" Type="http://schemas.openxmlformats.org/officeDocument/2006/relationships/slide" Target="/ppt/slides/slide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image" Target="../media/image13.png"/><Relationship Id="rId6" Type="http://schemas.openxmlformats.org/officeDocument/2006/relationships/slide" Target="/ppt/slides/slide2.xml"/><Relationship Id="rId7" Type="http://schemas.openxmlformats.org/officeDocument/2006/relationships/slide" Target="/ppt/slides/slide8.xml"/></Relationships>
</file>

<file path=ppt/slides/_rels/slide6.xml.rels><?xml version="1.0" encoding="UTF-8" standalone="yes"?><Relationships xmlns="http://schemas.openxmlformats.org/package/2006/relationships"><Relationship Id="rId11" Type="http://schemas.openxmlformats.org/officeDocument/2006/relationships/slide" Target="/ppt/slides/slide2.xml"/><Relationship Id="rId10" Type="http://schemas.openxmlformats.org/officeDocument/2006/relationships/slide" Target="/ppt/slides/slide8.xml"/><Relationship Id="rId12" Type="http://schemas.openxmlformats.org/officeDocument/2006/relationships/slide" Target="/ppt/slides/slide4.xml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slide" Target="/ppt/slides/slide8.xml"/><Relationship Id="rId4" Type="http://schemas.openxmlformats.org/officeDocument/2006/relationships/slide" Target="/ppt/slides/slide4.xml"/><Relationship Id="rId9" Type="http://schemas.openxmlformats.org/officeDocument/2006/relationships/slide" Target="/ppt/slides/slide2.xml"/><Relationship Id="rId5" Type="http://schemas.openxmlformats.org/officeDocument/2006/relationships/slide" Target="/ppt/slides/slide8.xml"/><Relationship Id="rId6" Type="http://schemas.openxmlformats.org/officeDocument/2006/relationships/slide" Target="/ppt/slides/slide2.xml"/><Relationship Id="rId7" Type="http://schemas.openxmlformats.org/officeDocument/2006/relationships/image" Target="../media/image9.png"/><Relationship Id="rId8" Type="http://schemas.openxmlformats.org/officeDocument/2006/relationships/slide" Target="/ppt/slides/slide8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slide" Target="/ppt/slides/slide1.xml"/><Relationship Id="rId5" Type="http://schemas.openxmlformats.org/officeDocument/2006/relationships/slide" Target="/ppt/slides/slide1.xml"/><Relationship Id="rId6" Type="http://schemas.openxmlformats.org/officeDocument/2006/relationships/slide" Target="/ppt/slides/slide12.xml"/><Relationship Id="rId7" Type="http://schemas.openxmlformats.org/officeDocument/2006/relationships/slide" Target="/ppt/slides/slide1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Relationship Id="rId4" Type="http://schemas.openxmlformats.org/officeDocument/2006/relationships/slide" Target="/ppt/slides/slide9.xml"/><Relationship Id="rId5" Type="http://schemas.openxmlformats.org/officeDocument/2006/relationships/slide" Target="/ppt/slides/slide6.xml"/><Relationship Id="rId6" Type="http://schemas.openxmlformats.org/officeDocument/2006/relationships/slide" Target="/ppt/slides/slide2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Relationship Id="rId4" Type="http://schemas.openxmlformats.org/officeDocument/2006/relationships/slide" Target="/ppt/slides/slide8.xml"/><Relationship Id="rId5" Type="http://schemas.openxmlformats.org/officeDocument/2006/relationships/slide" Target="/ppt/slides/slide1.xml"/><Relationship Id="rId6" Type="http://schemas.openxmlformats.org/officeDocument/2006/relationships/slide" Target="/ppt/slides/slide4.xml"/><Relationship Id="rId7" Type="http://schemas.openxmlformats.org/officeDocument/2006/relationships/slide" Target="/ppt/slides/slide2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925" y="0"/>
            <a:ext cx="85284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>
            <a:hlinkClick action="ppaction://hlinksldjump" r:id="rId4"/>
          </p:cNvPr>
          <p:cNvSpPr txBox="1"/>
          <p:nvPr/>
        </p:nvSpPr>
        <p:spPr>
          <a:xfrm>
            <a:off x="352725" y="320000"/>
            <a:ext cx="353700" cy="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13">
            <a:hlinkClick action="ppaction://hlinksldjump" r:id="rId5"/>
          </p:cNvPr>
          <p:cNvSpPr txBox="1"/>
          <p:nvPr/>
        </p:nvSpPr>
        <p:spPr>
          <a:xfrm>
            <a:off x="6778425" y="320000"/>
            <a:ext cx="722100" cy="2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3">
            <a:hlinkClick action="ppaction://hlinksldjump" r:id="rId6"/>
          </p:cNvPr>
          <p:cNvSpPr txBox="1"/>
          <p:nvPr/>
        </p:nvSpPr>
        <p:spPr>
          <a:xfrm>
            <a:off x="7574275" y="334725"/>
            <a:ext cx="957900" cy="2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13">
            <a:hlinkClick action="ppaction://hlinksldjump" r:id="rId7"/>
          </p:cNvPr>
          <p:cNvSpPr txBox="1"/>
          <p:nvPr/>
        </p:nvSpPr>
        <p:spPr>
          <a:xfrm>
            <a:off x="5510975" y="1292700"/>
            <a:ext cx="1768500" cy="17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13">
            <a:hlinkClick action="ppaction://hlinksldjump" r:id="rId8"/>
          </p:cNvPr>
          <p:cNvSpPr txBox="1"/>
          <p:nvPr/>
        </p:nvSpPr>
        <p:spPr>
          <a:xfrm>
            <a:off x="5363600" y="408425"/>
            <a:ext cx="589500" cy="2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1863" y="0"/>
            <a:ext cx="85284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2">
            <a:hlinkClick action="ppaction://hlinksldjump" r:id="rId4"/>
          </p:cNvPr>
          <p:cNvSpPr txBox="1"/>
          <p:nvPr/>
        </p:nvSpPr>
        <p:spPr>
          <a:xfrm>
            <a:off x="5628875" y="880025"/>
            <a:ext cx="221100" cy="1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22">
            <a:hlinkClick action="ppaction://hlinksldjump" r:id="rId5"/>
          </p:cNvPr>
          <p:cNvSpPr txBox="1"/>
          <p:nvPr/>
        </p:nvSpPr>
        <p:spPr>
          <a:xfrm>
            <a:off x="3344500" y="2501200"/>
            <a:ext cx="2387400" cy="3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22">
            <a:hlinkClick action="ppaction://hlinksldjump" r:id="rId6"/>
          </p:cNvPr>
          <p:cNvSpPr txBox="1"/>
          <p:nvPr/>
        </p:nvSpPr>
        <p:spPr>
          <a:xfrm>
            <a:off x="3315025" y="4505525"/>
            <a:ext cx="2343300" cy="2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22">
            <a:hlinkClick action="ppaction://hlinksldjump" r:id="rId7"/>
          </p:cNvPr>
          <p:cNvSpPr txBox="1"/>
          <p:nvPr/>
        </p:nvSpPr>
        <p:spPr>
          <a:xfrm>
            <a:off x="853825" y="320000"/>
            <a:ext cx="1311600" cy="2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6463" y="0"/>
            <a:ext cx="852839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3">
            <a:hlinkClick action="ppaction://hlinksldjump" r:id="rId4"/>
          </p:cNvPr>
          <p:cNvSpPr txBox="1"/>
          <p:nvPr/>
        </p:nvSpPr>
        <p:spPr>
          <a:xfrm>
            <a:off x="5599400" y="865300"/>
            <a:ext cx="206400" cy="1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23">
            <a:hlinkClick action="ppaction://hlinksldjump" r:id="rId5"/>
          </p:cNvPr>
          <p:cNvSpPr txBox="1"/>
          <p:nvPr/>
        </p:nvSpPr>
        <p:spPr>
          <a:xfrm>
            <a:off x="3329775" y="4697125"/>
            <a:ext cx="2299200" cy="2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23">
            <a:hlinkClick action="ppaction://hlinksldjump" r:id="rId6"/>
          </p:cNvPr>
          <p:cNvSpPr txBox="1"/>
          <p:nvPr/>
        </p:nvSpPr>
        <p:spPr>
          <a:xfrm>
            <a:off x="809600" y="320000"/>
            <a:ext cx="1341300" cy="26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4925" y="0"/>
            <a:ext cx="6854146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4">
            <a:hlinkClick action="ppaction://hlinksldjump" r:id="rId4"/>
          </p:cNvPr>
          <p:cNvSpPr txBox="1"/>
          <p:nvPr/>
        </p:nvSpPr>
        <p:spPr>
          <a:xfrm>
            <a:off x="4066675" y="3459150"/>
            <a:ext cx="12675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24">
            <a:hlinkClick action="ppaction://hlinksldjump" r:id="rId5"/>
          </p:cNvPr>
          <p:cNvSpPr txBox="1"/>
          <p:nvPr/>
        </p:nvSpPr>
        <p:spPr>
          <a:xfrm>
            <a:off x="1546500" y="290525"/>
            <a:ext cx="10611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24">
            <a:hlinkClick action="ppaction://hlinksldjump" r:id="rId6"/>
          </p:cNvPr>
          <p:cNvSpPr txBox="1"/>
          <p:nvPr/>
        </p:nvSpPr>
        <p:spPr>
          <a:xfrm>
            <a:off x="1517025" y="290525"/>
            <a:ext cx="1075800" cy="23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6788" y="0"/>
            <a:ext cx="797042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5">
            <a:hlinkClick action="ppaction://hlinksldjump" r:id="rId4"/>
          </p:cNvPr>
          <p:cNvSpPr txBox="1"/>
          <p:nvPr/>
        </p:nvSpPr>
        <p:spPr>
          <a:xfrm>
            <a:off x="2018100" y="4284475"/>
            <a:ext cx="5055000" cy="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25">
            <a:hlinkClick action="ppaction://hlinksldjump" r:id="rId5"/>
          </p:cNvPr>
          <p:cNvSpPr txBox="1"/>
          <p:nvPr/>
        </p:nvSpPr>
        <p:spPr>
          <a:xfrm>
            <a:off x="2018100" y="4697125"/>
            <a:ext cx="5055000" cy="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25">
            <a:hlinkClick action="ppaction://hlinksldjump" r:id="rId6"/>
          </p:cNvPr>
          <p:cNvSpPr txBox="1"/>
          <p:nvPr/>
        </p:nvSpPr>
        <p:spPr>
          <a:xfrm>
            <a:off x="1074900" y="320000"/>
            <a:ext cx="1179000" cy="2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9000" y="0"/>
            <a:ext cx="7946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6">
            <a:hlinkClick action="ppaction://hlinksldjump" r:id="rId4"/>
          </p:cNvPr>
          <p:cNvSpPr txBox="1"/>
          <p:nvPr/>
        </p:nvSpPr>
        <p:spPr>
          <a:xfrm>
            <a:off x="2018100" y="3164400"/>
            <a:ext cx="4996200" cy="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26">
            <a:hlinkClick action="ppaction://hlinksldjump" r:id="rId5"/>
          </p:cNvPr>
          <p:cNvSpPr txBox="1"/>
          <p:nvPr/>
        </p:nvSpPr>
        <p:spPr>
          <a:xfrm>
            <a:off x="1074900" y="320000"/>
            <a:ext cx="1208400" cy="26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5350" y="0"/>
            <a:ext cx="795330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7">
            <a:hlinkClick action="ppaction://hlinksldjump" r:id="rId4"/>
          </p:cNvPr>
          <p:cNvSpPr txBox="1"/>
          <p:nvPr/>
        </p:nvSpPr>
        <p:spPr>
          <a:xfrm>
            <a:off x="2047575" y="3591800"/>
            <a:ext cx="5025600" cy="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8075" y="-31875"/>
            <a:ext cx="85284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>
            <a:hlinkClick action="ppaction://hlinksldjump" r:id="rId4"/>
          </p:cNvPr>
          <p:cNvSpPr txBox="1"/>
          <p:nvPr/>
        </p:nvSpPr>
        <p:spPr>
          <a:xfrm>
            <a:off x="441150" y="317275"/>
            <a:ext cx="412800" cy="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2600" y="55225"/>
            <a:ext cx="8528400" cy="5088275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5">
            <a:hlinkClick action="ppaction://hlinksldjump" r:id="rId4"/>
          </p:cNvPr>
          <p:cNvSpPr txBox="1"/>
          <p:nvPr/>
        </p:nvSpPr>
        <p:spPr>
          <a:xfrm>
            <a:off x="500125" y="393675"/>
            <a:ext cx="324300" cy="2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15">
            <a:hlinkClick action="ppaction://hlinksldjump" r:id="rId5"/>
          </p:cNvPr>
          <p:cNvSpPr txBox="1"/>
          <p:nvPr/>
        </p:nvSpPr>
        <p:spPr>
          <a:xfrm>
            <a:off x="6321550" y="1204250"/>
            <a:ext cx="1871700" cy="17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>
            <a:hlinkClick action="ppaction://hlinksldjump" r:id="rId3"/>
          </p:cNvPr>
          <p:cNvSpPr txBox="1"/>
          <p:nvPr/>
        </p:nvSpPr>
        <p:spPr>
          <a:xfrm>
            <a:off x="7647950" y="1145300"/>
            <a:ext cx="648600" cy="1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16">
            <a:hlinkClick action="ppaction://hlinksldjump" r:id="rId4"/>
          </p:cNvPr>
          <p:cNvSpPr txBox="1"/>
          <p:nvPr/>
        </p:nvSpPr>
        <p:spPr>
          <a:xfrm>
            <a:off x="396950" y="305250"/>
            <a:ext cx="279900" cy="3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9" name="Google Shape;79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3325" y="0"/>
            <a:ext cx="852839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6">
            <a:hlinkClick action="ppaction://hlinksldjump" r:id="rId6"/>
          </p:cNvPr>
          <p:cNvSpPr txBox="1"/>
          <p:nvPr/>
        </p:nvSpPr>
        <p:spPr>
          <a:xfrm>
            <a:off x="384250" y="745450"/>
            <a:ext cx="1368600" cy="1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6">
            <a:hlinkClick action="ppaction://hlinksldjump" r:id="rId7"/>
          </p:cNvPr>
          <p:cNvSpPr txBox="1"/>
          <p:nvPr/>
        </p:nvSpPr>
        <p:spPr>
          <a:xfrm>
            <a:off x="747825" y="328425"/>
            <a:ext cx="1390200" cy="2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6">
            <a:hlinkClick action="ppaction://hlinksldjump" r:id="rId8"/>
          </p:cNvPr>
          <p:cNvSpPr txBox="1"/>
          <p:nvPr/>
        </p:nvSpPr>
        <p:spPr>
          <a:xfrm>
            <a:off x="394950" y="360500"/>
            <a:ext cx="279900" cy="2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6">
            <a:hlinkClick action="ppaction://hlinksldjump" r:id="rId9"/>
          </p:cNvPr>
          <p:cNvSpPr txBox="1"/>
          <p:nvPr/>
        </p:nvSpPr>
        <p:spPr>
          <a:xfrm>
            <a:off x="427025" y="1868250"/>
            <a:ext cx="1272600" cy="1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6">
            <a:hlinkClick action="ppaction://hlinksldjump" r:id="rId10"/>
          </p:cNvPr>
          <p:cNvSpPr txBox="1"/>
          <p:nvPr/>
        </p:nvSpPr>
        <p:spPr>
          <a:xfrm>
            <a:off x="7580875" y="274950"/>
            <a:ext cx="1090800" cy="3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6">
            <a:hlinkClick action="ppaction://hlinksldjump" r:id="rId11"/>
          </p:cNvPr>
          <p:cNvSpPr txBox="1"/>
          <p:nvPr/>
        </p:nvSpPr>
        <p:spPr>
          <a:xfrm>
            <a:off x="7655725" y="1098350"/>
            <a:ext cx="738000" cy="1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6">
            <a:hlinkClick action="ppaction://hlinksldjump" r:id="rId12"/>
          </p:cNvPr>
          <p:cNvSpPr txBox="1"/>
          <p:nvPr/>
        </p:nvSpPr>
        <p:spPr>
          <a:xfrm>
            <a:off x="7719900" y="1344275"/>
            <a:ext cx="576600" cy="98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6">
            <a:hlinkClick action="ppaction://hlinksldjump" r:id="rId13"/>
          </p:cNvPr>
          <p:cNvSpPr txBox="1"/>
          <p:nvPr/>
        </p:nvSpPr>
        <p:spPr>
          <a:xfrm>
            <a:off x="7409775" y="2969675"/>
            <a:ext cx="812700" cy="9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>
            <a:hlinkClick action="ppaction://hlinksldjump" r:id="rId3"/>
          </p:cNvPr>
          <p:cNvSpPr txBox="1"/>
          <p:nvPr/>
        </p:nvSpPr>
        <p:spPr>
          <a:xfrm>
            <a:off x="868550" y="305250"/>
            <a:ext cx="1326300" cy="26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17">
            <a:hlinkClick action="ppaction://hlinksldjump" r:id="rId4"/>
          </p:cNvPr>
          <p:cNvSpPr txBox="1"/>
          <p:nvPr/>
        </p:nvSpPr>
        <p:spPr>
          <a:xfrm>
            <a:off x="485375" y="334725"/>
            <a:ext cx="235800" cy="2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17"/>
          <p:cNvSpPr txBox="1"/>
          <p:nvPr/>
        </p:nvSpPr>
        <p:spPr>
          <a:xfrm>
            <a:off x="676975" y="1779025"/>
            <a:ext cx="766500" cy="26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5" name="Google Shape;95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9325" y="0"/>
            <a:ext cx="85284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7">
            <a:hlinkClick action="ppaction://hlinksldjump" r:id="rId6"/>
          </p:cNvPr>
          <p:cNvSpPr txBox="1"/>
          <p:nvPr/>
        </p:nvSpPr>
        <p:spPr>
          <a:xfrm>
            <a:off x="441150" y="305175"/>
            <a:ext cx="279900" cy="26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7">
            <a:hlinkClick action="ppaction://hlinksldjump" r:id="rId7"/>
          </p:cNvPr>
          <p:cNvSpPr txBox="1"/>
          <p:nvPr/>
        </p:nvSpPr>
        <p:spPr>
          <a:xfrm>
            <a:off x="529600" y="1837925"/>
            <a:ext cx="1105200" cy="2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8">
            <a:hlinkClick action="ppaction://hlinksldjump" r:id="rId3"/>
          </p:cNvPr>
          <p:cNvSpPr txBox="1"/>
          <p:nvPr/>
        </p:nvSpPr>
        <p:spPr>
          <a:xfrm>
            <a:off x="455900" y="364200"/>
            <a:ext cx="339000" cy="2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18">
            <a:hlinkClick action="ppaction://hlinksldjump" r:id="rId4"/>
          </p:cNvPr>
          <p:cNvSpPr txBox="1"/>
          <p:nvPr/>
        </p:nvSpPr>
        <p:spPr>
          <a:xfrm>
            <a:off x="7706900" y="275775"/>
            <a:ext cx="884400" cy="4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8"/>
          <p:cNvSpPr txBox="1"/>
          <p:nvPr/>
        </p:nvSpPr>
        <p:spPr>
          <a:xfrm>
            <a:off x="868550" y="320000"/>
            <a:ext cx="1311600" cy="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8">
            <a:hlinkClick action="ppaction://hlinksldjump" r:id="rId5"/>
          </p:cNvPr>
          <p:cNvSpPr txBox="1"/>
          <p:nvPr/>
        </p:nvSpPr>
        <p:spPr>
          <a:xfrm>
            <a:off x="691700" y="1882200"/>
            <a:ext cx="707400" cy="1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8">
            <a:hlinkClick action="ppaction://hlinksldjump" r:id="rId6"/>
          </p:cNvPr>
          <p:cNvSpPr txBox="1"/>
          <p:nvPr/>
        </p:nvSpPr>
        <p:spPr>
          <a:xfrm>
            <a:off x="411675" y="776875"/>
            <a:ext cx="884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7" name="Google Shape;107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15688" y="0"/>
            <a:ext cx="85284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8">
            <a:hlinkClick action="ppaction://hlinksldjump" r:id="rId8"/>
          </p:cNvPr>
          <p:cNvSpPr txBox="1"/>
          <p:nvPr/>
        </p:nvSpPr>
        <p:spPr>
          <a:xfrm>
            <a:off x="416325" y="307025"/>
            <a:ext cx="275400" cy="2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18">
            <a:hlinkClick action="ppaction://hlinksldjump" r:id="rId9"/>
          </p:cNvPr>
          <p:cNvSpPr txBox="1"/>
          <p:nvPr/>
        </p:nvSpPr>
        <p:spPr>
          <a:xfrm>
            <a:off x="384250" y="745450"/>
            <a:ext cx="12510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18">
            <a:hlinkClick action="ppaction://hlinksldjump" r:id="rId10"/>
          </p:cNvPr>
          <p:cNvSpPr txBox="1"/>
          <p:nvPr/>
        </p:nvSpPr>
        <p:spPr>
          <a:xfrm>
            <a:off x="384250" y="1836175"/>
            <a:ext cx="14223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18">
            <a:hlinkClick action="ppaction://hlinksldjump" r:id="rId11"/>
          </p:cNvPr>
          <p:cNvSpPr txBox="1"/>
          <p:nvPr/>
        </p:nvSpPr>
        <p:spPr>
          <a:xfrm>
            <a:off x="822675" y="307025"/>
            <a:ext cx="1311600" cy="2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18">
            <a:hlinkClick action="ppaction://hlinksldjump" r:id="rId12"/>
          </p:cNvPr>
          <p:cNvSpPr txBox="1"/>
          <p:nvPr/>
        </p:nvSpPr>
        <p:spPr>
          <a:xfrm>
            <a:off x="7730575" y="274950"/>
            <a:ext cx="884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4863" y="0"/>
            <a:ext cx="852839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9">
            <a:hlinkClick action="ppaction://hlinksldjump" r:id="rId4"/>
          </p:cNvPr>
          <p:cNvSpPr txBox="1"/>
          <p:nvPr/>
        </p:nvSpPr>
        <p:spPr>
          <a:xfrm>
            <a:off x="5481500" y="378950"/>
            <a:ext cx="589500" cy="3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19">
            <a:hlinkClick action="ppaction://hlinksldjump" r:id="rId5"/>
          </p:cNvPr>
          <p:cNvSpPr txBox="1"/>
          <p:nvPr/>
        </p:nvSpPr>
        <p:spPr>
          <a:xfrm>
            <a:off x="8473275" y="835825"/>
            <a:ext cx="162000" cy="13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19">
            <a:hlinkClick action="ppaction://hlinksldjump" r:id="rId6"/>
          </p:cNvPr>
          <p:cNvSpPr txBox="1"/>
          <p:nvPr/>
        </p:nvSpPr>
        <p:spPr>
          <a:xfrm>
            <a:off x="5673100" y="1882200"/>
            <a:ext cx="1871700" cy="17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19">
            <a:hlinkClick action="ppaction://hlinksldjump" r:id="rId7"/>
          </p:cNvPr>
          <p:cNvSpPr txBox="1"/>
          <p:nvPr/>
        </p:nvSpPr>
        <p:spPr>
          <a:xfrm>
            <a:off x="868550" y="378950"/>
            <a:ext cx="13263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3050" y="0"/>
            <a:ext cx="85284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0">
            <a:hlinkClick action="ppaction://hlinksldjump" r:id="rId4"/>
          </p:cNvPr>
          <p:cNvSpPr txBox="1"/>
          <p:nvPr/>
        </p:nvSpPr>
        <p:spPr>
          <a:xfrm>
            <a:off x="7706900" y="231575"/>
            <a:ext cx="781200" cy="4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20">
            <a:hlinkClick action="ppaction://hlinksldjump" r:id="rId5"/>
          </p:cNvPr>
          <p:cNvSpPr txBox="1"/>
          <p:nvPr/>
        </p:nvSpPr>
        <p:spPr>
          <a:xfrm>
            <a:off x="500125" y="320000"/>
            <a:ext cx="3096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20">
            <a:hlinkClick action="ppaction://hlinksldjump" r:id="rId6"/>
          </p:cNvPr>
          <p:cNvSpPr txBox="1"/>
          <p:nvPr/>
        </p:nvSpPr>
        <p:spPr>
          <a:xfrm>
            <a:off x="868550" y="305250"/>
            <a:ext cx="13263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8863" y="0"/>
            <a:ext cx="85284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1">
            <a:hlinkClick action="ppaction://hlinksldjump" r:id="rId4"/>
          </p:cNvPr>
          <p:cNvSpPr txBox="1"/>
          <p:nvPr/>
        </p:nvSpPr>
        <p:spPr>
          <a:xfrm>
            <a:off x="7662700" y="305250"/>
            <a:ext cx="957900" cy="4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21">
            <a:hlinkClick action="ppaction://hlinksldjump" r:id="rId5"/>
          </p:cNvPr>
          <p:cNvSpPr txBox="1"/>
          <p:nvPr/>
        </p:nvSpPr>
        <p:spPr>
          <a:xfrm>
            <a:off x="7647950" y="1130575"/>
            <a:ext cx="1046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21">
            <a:hlinkClick action="ppaction://hlinksldjump" r:id="rId6"/>
          </p:cNvPr>
          <p:cNvSpPr txBox="1"/>
          <p:nvPr/>
        </p:nvSpPr>
        <p:spPr>
          <a:xfrm>
            <a:off x="485375" y="364200"/>
            <a:ext cx="294900" cy="26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21">
            <a:hlinkClick action="ppaction://hlinksldjump" r:id="rId7"/>
          </p:cNvPr>
          <p:cNvSpPr txBox="1"/>
          <p:nvPr/>
        </p:nvSpPr>
        <p:spPr>
          <a:xfrm>
            <a:off x="883300" y="349475"/>
            <a:ext cx="1311600" cy="26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